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0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1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89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2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8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7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2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4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85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7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59E8-9B48-4C5F-B452-7E5DF18D08CF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1C74B-873F-4F4C-B4AB-406906A5D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20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 here</a:t>
            </a:r>
          </a:p>
          <a:p>
            <a:r>
              <a:rPr lang="en-US" dirty="0" smtClean="0"/>
              <a:t>2015 Science &amp; Engineering Fair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91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post just a question, or you may want to give some context to the issue you are testing. [Remove instructions when you enter your information.]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0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your background research here in a few sentences.  Your full research paper should be in the </a:t>
            </a:r>
            <a:r>
              <a:rPr lang="en-US" dirty="0" err="1" smtClean="0"/>
              <a:t>eCLASS</a:t>
            </a:r>
            <a:r>
              <a:rPr lang="en-US" dirty="0" smtClean="0"/>
              <a:t> </a:t>
            </a:r>
            <a:r>
              <a:rPr lang="en-US" dirty="0" err="1" smtClean="0"/>
              <a:t>dropbox</a:t>
            </a:r>
            <a:r>
              <a:rPr lang="en-US" dirty="0" smtClean="0"/>
              <a:t>, too.</a:t>
            </a:r>
            <a:br>
              <a:rPr lang="en-US" dirty="0" smtClean="0"/>
            </a:br>
            <a:r>
              <a:rPr lang="en-US" dirty="0" smtClean="0"/>
              <a:t>[Remove instructions when you enter your information.]</a:t>
            </a:r>
          </a:p>
        </p:txBody>
      </p:sp>
    </p:spTree>
    <p:extLst>
      <p:ext uri="{BB962C8B-B14F-4D97-AF65-F5344CB8AC3E}">
        <p14:creationId xmlns:p14="http://schemas.microsoft.com/office/powerpoint/2010/main" val="161948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your hypothesis, a reader should be able to identify your manipulated (independent) and responding (dependent) variables.</a:t>
            </a:r>
            <a:br>
              <a:rPr lang="en-US" dirty="0" smtClean="0"/>
            </a:br>
            <a:r>
              <a:rPr lang="en-US" dirty="0" smtClean="0"/>
              <a:t>[Remove instructions when you enter your information.]</a:t>
            </a:r>
          </a:p>
        </p:txBody>
      </p:sp>
    </p:spTree>
    <p:extLst>
      <p:ext uri="{BB962C8B-B14F-4D97-AF65-F5344CB8AC3E}">
        <p14:creationId xmlns:p14="http://schemas.microsoft.com/office/powerpoint/2010/main" val="417318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data table here.  This can be an embedded table or a screenshot of your data table. [Remove instructions when you enter your information.]</a:t>
            </a:r>
          </a:p>
        </p:txBody>
      </p:sp>
    </p:spTree>
    <p:extLst>
      <p:ext uri="{BB962C8B-B14F-4D97-AF65-F5344CB8AC3E}">
        <p14:creationId xmlns:p14="http://schemas.microsoft.com/office/powerpoint/2010/main" val="337581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	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graphs/charts to analyze your data.  Manipulated variable on the X axis.</a:t>
            </a:r>
            <a:br>
              <a:rPr lang="en-US" dirty="0" smtClean="0"/>
            </a:br>
            <a:r>
              <a:rPr lang="en-US" dirty="0" smtClean="0"/>
              <a:t>Responding variable on the Y axis. </a:t>
            </a:r>
            <a:br>
              <a:rPr lang="en-US" dirty="0" smtClean="0"/>
            </a:br>
            <a:r>
              <a:rPr lang="en-US" dirty="0" smtClean="0"/>
              <a:t>[Remove instructions when you enter your information.] </a:t>
            </a:r>
          </a:p>
        </p:txBody>
      </p:sp>
    </p:spTree>
    <p:extLst>
      <p:ext uri="{BB962C8B-B14F-4D97-AF65-F5344CB8AC3E}">
        <p14:creationId xmlns:p14="http://schemas.microsoft.com/office/powerpoint/2010/main" val="263521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your data support your hypothesis or not? [Remove instructions when you enter your information.]</a:t>
            </a:r>
          </a:p>
        </p:txBody>
      </p:sp>
    </p:spTree>
    <p:extLst>
      <p:ext uri="{BB962C8B-B14F-4D97-AF65-F5344CB8AC3E}">
        <p14:creationId xmlns:p14="http://schemas.microsoft.com/office/powerpoint/2010/main" val="2587787187"/>
      </p:ext>
    </p:extLst>
  </p:cSld>
  <p:clrMapOvr>
    <a:masterClrMapping/>
  </p:clrMapOvr>
</p:sld>
</file>

<file path=ppt/theme/theme1.xml><?xml version="1.0" encoding="utf-8"?>
<a:theme xmlns:a="http://schemas.openxmlformats.org/drawingml/2006/main" name="SEF repor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SEF report template</Template>
  <TotalTime>1</TotalTime>
  <Words>154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SEF report template</vt:lpstr>
      <vt:lpstr>Your Title Here</vt:lpstr>
      <vt:lpstr>Question</vt:lpstr>
      <vt:lpstr>Background </vt:lpstr>
      <vt:lpstr>Hypothesis</vt:lpstr>
      <vt:lpstr>Data</vt:lpstr>
      <vt:lpstr>Analysis  </vt:lpstr>
      <vt:lpstr>Conclusion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Title Here</dc:title>
  <dc:creator>Delashmit, Jean</dc:creator>
  <cp:lastModifiedBy>Hudson, Kathleen</cp:lastModifiedBy>
  <cp:revision>1</cp:revision>
  <dcterms:created xsi:type="dcterms:W3CDTF">2014-11-09T02:28:24Z</dcterms:created>
  <dcterms:modified xsi:type="dcterms:W3CDTF">2015-09-21T13:36:28Z</dcterms:modified>
</cp:coreProperties>
</file>